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6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8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46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6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3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2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5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2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65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0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7A141-FDBC-46FB-8B45-6D676562C78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ED0A3-A2A4-4CD5-BAD3-CC335776F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3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16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Мои путешествия по  памятным местам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Имение Л.Н. Толстого и в Спасково-Лутовиново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1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5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"/>
            <a:ext cx="6999383" cy="3536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536415"/>
            <a:ext cx="7048500" cy="33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1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69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6284" cy="3288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84" y="0"/>
            <a:ext cx="6345716" cy="3288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78538"/>
            <a:ext cx="3635566" cy="3579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67" y="3278539"/>
            <a:ext cx="4177020" cy="3579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87" y="3278538"/>
            <a:ext cx="4379413" cy="35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7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</Words>
  <Application>Microsoft Office PowerPoint</Application>
  <PresentationFormat>Широкоэкранный</PresentationFormat>
  <Paragraphs>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Мои путешествия по  памятным местам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путешествия по  памятным местам</dc:title>
  <dc:creator>User</dc:creator>
  <cp:lastModifiedBy>User</cp:lastModifiedBy>
  <cp:revision>4</cp:revision>
  <dcterms:created xsi:type="dcterms:W3CDTF">2025-11-07T08:46:36Z</dcterms:created>
  <dcterms:modified xsi:type="dcterms:W3CDTF">2025-11-07T09:07:41Z</dcterms:modified>
</cp:coreProperties>
</file>